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875.7</c:v>
                </c:pt>
                <c:pt idx="1">
                  <c:v>243.8</c:v>
                </c:pt>
                <c:pt idx="2" formatCode="0.0">
                  <c:v>8.6999999999999993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99.5</c:v>
                </c:pt>
                <c:pt idx="1">
                  <c:v>22.2</c:v>
                </c:pt>
                <c:pt idx="2">
                  <c:v>4.0999999999999996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91080464"/>
        <c:axId val="391080856"/>
        <c:axId val="0"/>
      </c:bar3DChart>
      <c:catAx>
        <c:axId val="39108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91080856"/>
        <c:crosses val="autoZero"/>
        <c:auto val="1"/>
        <c:lblAlgn val="ctr"/>
        <c:lblOffset val="100"/>
        <c:noMultiLvlLbl val="0"/>
      </c:catAx>
      <c:valAx>
        <c:axId val="391080856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391080464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12.03.2026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12.03.2026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01.03.2026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71020986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3529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 Структура доходов бюджета  Шарангского муниципального округа на 01.03.2026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Кадровик</cp:lastModifiedBy>
  <cp:revision>253</cp:revision>
  <cp:lastPrinted>2021-02-10T09:49:33Z</cp:lastPrinted>
  <dcterms:created xsi:type="dcterms:W3CDTF">2013-01-23T06:06:02Z</dcterms:created>
  <dcterms:modified xsi:type="dcterms:W3CDTF">2026-03-12T12:04:46Z</dcterms:modified>
</cp:coreProperties>
</file>